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30" r:id="rId3"/>
    <p:sldId id="259" r:id="rId4"/>
    <p:sldId id="266" r:id="rId5"/>
    <p:sldId id="317" r:id="rId6"/>
    <p:sldId id="294" r:id="rId7"/>
    <p:sldId id="287" r:id="rId8"/>
    <p:sldId id="331" r:id="rId9"/>
    <p:sldId id="332" r:id="rId10"/>
    <p:sldId id="298" r:id="rId11"/>
    <p:sldId id="274" r:id="rId12"/>
    <p:sldId id="334" r:id="rId13"/>
    <p:sldId id="352" r:id="rId14"/>
    <p:sldId id="354" r:id="rId15"/>
    <p:sldId id="353" r:id="rId16"/>
    <p:sldId id="335" r:id="rId17"/>
    <p:sldId id="336" r:id="rId18"/>
    <p:sldId id="347" r:id="rId19"/>
    <p:sldId id="355" r:id="rId20"/>
    <p:sldId id="356" r:id="rId21"/>
    <p:sldId id="348" r:id="rId22"/>
    <p:sldId id="279" r:id="rId23"/>
    <p:sldId id="349" r:id="rId24"/>
    <p:sldId id="350" r:id="rId25"/>
    <p:sldId id="351" r:id="rId26"/>
    <p:sldId id="288" r:id="rId27"/>
    <p:sldId id="339" r:id="rId28"/>
    <p:sldId id="280" r:id="rId29"/>
    <p:sldId id="340" r:id="rId30"/>
    <p:sldId id="295" r:id="rId31"/>
    <p:sldId id="341" r:id="rId32"/>
    <p:sldId id="342" r:id="rId33"/>
    <p:sldId id="290" r:id="rId34"/>
    <p:sldId id="344" r:id="rId35"/>
    <p:sldId id="285" r:id="rId36"/>
    <p:sldId id="301" r:id="rId37"/>
    <p:sldId id="277" r:id="rId38"/>
    <p:sldId id="299" r:id="rId39"/>
    <p:sldId id="300" r:id="rId40"/>
    <p:sldId id="346" r:id="rId41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53"/>
          </p14:sldIdLst>
        </p14:section>
        <p14:section name="회원관리" id="{F687FEBE-F6BD-49F1-9326-FA2F6AF888C6}">
          <p14:sldIdLst>
            <p14:sldId id="335"/>
            <p14:sldId id="336"/>
            <p14:sldId id="347"/>
            <p14:sldId id="355"/>
            <p14:sldId id="356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0"/>
            <p14:sldId id="351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35D4E"/>
    <a:srgbClr val="93918C"/>
    <a:srgbClr val="F7F7F7"/>
    <a:srgbClr val="494C4B"/>
    <a:srgbClr val="5B9BD5"/>
    <a:srgbClr val="FAFAF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5481" autoAdjust="0"/>
  </p:normalViewPr>
  <p:slideViewPr>
    <p:cSldViewPr snapToGrid="0">
      <p:cViewPr varScale="1">
        <p:scale>
          <a:sx n="103" d="100"/>
          <a:sy n="103" d="100"/>
        </p:scale>
        <p:origin x="13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hyperlink" Target="http://zipdoc.co.kr/zws/partner/detail.do?partner_id=32" TargetMode="External"/><Relationship Id="rId17" Type="http://schemas.openxmlformats.org/officeDocument/2006/relationships/image" Target="../media/image32.png"/><Relationship Id="rId2" Type="http://schemas.openxmlformats.org/officeDocument/2006/relationships/tags" Target="../tags/tag5.xml"/><Relationship Id="rId16" Type="http://schemas.openxmlformats.org/officeDocument/2006/relationships/image" Target="../media/image31.jpe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image" Target="../media/image30.png"/><Relationship Id="rId10" Type="http://schemas.openxmlformats.org/officeDocument/2006/relationships/tags" Target="../tags/tag13.xml"/><Relationship Id="rId19" Type="http://schemas.openxmlformats.org/officeDocument/2006/relationships/image" Target="../media/image34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3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5" Type="http://schemas.openxmlformats.org/officeDocument/2006/relationships/image" Target="../media/image35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30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35.jpeg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6.png"/><Relationship Id="rId18" Type="http://schemas.openxmlformats.org/officeDocument/2006/relationships/image" Target="../media/image33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tags" Target="../tags/tag35.xml"/><Relationship Id="rId16" Type="http://schemas.openxmlformats.org/officeDocument/2006/relationships/image" Target="../media/image31.jpe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15" Type="http://schemas.openxmlformats.org/officeDocument/2006/relationships/image" Target="../media/image30.png"/><Relationship Id="rId10" Type="http://schemas.openxmlformats.org/officeDocument/2006/relationships/tags" Target="../tags/tag43.xml"/><Relationship Id="rId19" Type="http://schemas.openxmlformats.org/officeDocument/2006/relationships/image" Target="../media/image34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38.JPG"/><Relationship Id="rId18" Type="http://schemas.openxmlformats.org/officeDocument/2006/relationships/image" Target="../media/image42.png"/><Relationship Id="rId3" Type="http://schemas.openxmlformats.org/officeDocument/2006/relationships/tags" Target="../tags/tag46.xml"/><Relationship Id="rId21" Type="http://schemas.openxmlformats.org/officeDocument/2006/relationships/image" Target="../media/image34.png"/><Relationship Id="rId7" Type="http://schemas.openxmlformats.org/officeDocument/2006/relationships/tags" Target="../tags/tag50.xml"/><Relationship Id="rId12" Type="http://schemas.openxmlformats.org/officeDocument/2006/relationships/image" Target="../media/image37.JPG"/><Relationship Id="rId17" Type="http://schemas.openxmlformats.org/officeDocument/2006/relationships/image" Target="../media/image41.png"/><Relationship Id="rId2" Type="http://schemas.openxmlformats.org/officeDocument/2006/relationships/tags" Target="../tags/tag45.xml"/><Relationship Id="rId16" Type="http://schemas.openxmlformats.org/officeDocument/2006/relationships/image" Target="../media/image40.png"/><Relationship Id="rId20" Type="http://schemas.openxmlformats.org/officeDocument/2006/relationships/image" Target="../media/image33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53.xml"/><Relationship Id="rId19" Type="http://schemas.openxmlformats.org/officeDocument/2006/relationships/image" Target="../media/image32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39.JPG"/><Relationship Id="rId2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38.JPG"/><Relationship Id="rId18" Type="http://schemas.openxmlformats.org/officeDocument/2006/relationships/image" Target="../media/image42.png"/><Relationship Id="rId3" Type="http://schemas.openxmlformats.org/officeDocument/2006/relationships/tags" Target="../tags/tag56.xml"/><Relationship Id="rId21" Type="http://schemas.openxmlformats.org/officeDocument/2006/relationships/image" Target="../media/image34.png"/><Relationship Id="rId7" Type="http://schemas.openxmlformats.org/officeDocument/2006/relationships/tags" Target="../tags/tag60.xml"/><Relationship Id="rId12" Type="http://schemas.openxmlformats.org/officeDocument/2006/relationships/image" Target="../media/image37.JPG"/><Relationship Id="rId17" Type="http://schemas.openxmlformats.org/officeDocument/2006/relationships/image" Target="../media/image41.png"/><Relationship Id="rId2" Type="http://schemas.openxmlformats.org/officeDocument/2006/relationships/tags" Target="../tags/tag55.xml"/><Relationship Id="rId16" Type="http://schemas.openxmlformats.org/officeDocument/2006/relationships/image" Target="../media/image40.png"/><Relationship Id="rId20" Type="http://schemas.openxmlformats.org/officeDocument/2006/relationships/image" Target="../media/image33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3.xml"/><Relationship Id="rId19" Type="http://schemas.openxmlformats.org/officeDocument/2006/relationships/image" Target="../media/image32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39.JPG"/><Relationship Id="rId2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46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4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image" Target="../media/image48.png"/><Relationship Id="rId3" Type="http://schemas.openxmlformats.org/officeDocument/2006/relationships/tags" Target="../tags/tag7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image" Target="../media/image47.png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34.png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image" Target="../media/image33.png"/><Relationship Id="rId28" Type="http://schemas.openxmlformats.org/officeDocument/2006/relationships/image" Target="../media/image21.png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image" Target="../media/image32.png"/><Relationship Id="rId27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39.JP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95.xml"/><Relationship Id="rId16" Type="http://schemas.openxmlformats.org/officeDocument/2006/relationships/image" Target="../media/image73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15" Type="http://schemas.openxmlformats.org/officeDocument/2006/relationships/image" Target="../media/image72.png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75.jpe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74.JP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8.xml"/><Relationship Id="rId15" Type="http://schemas.openxmlformats.org/officeDocument/2006/relationships/image" Target="../media/image77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image" Target="../media/image29.png"/><Relationship Id="rId3" Type="http://schemas.openxmlformats.org/officeDocument/2006/relationships/tags" Target="../tags/tag11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image" Target="../media/image3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32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image" Target="../media/image30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image" Target="../media/image36.png"/><Relationship Id="rId28" Type="http://schemas.openxmlformats.org/officeDocument/2006/relationships/image" Target="../media/image31.jpe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image" Target="../media/image28.png"/><Relationship Id="rId27" Type="http://schemas.openxmlformats.org/officeDocument/2006/relationships/image" Target="../media/image78.png"/><Relationship Id="rId30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80.JPG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79.JP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84.JPG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image" Target="../media/image83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84.JP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83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8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Viewer[Embed](1)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ID</a:t>
            </a: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- http://dev.moblab.kr/canvas-theme/HTML/widgets.html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Viewer[Web](1)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Viewer[Mobile](2)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>
                <a:latin typeface="Arial" panose="020B0604020202020204" pitchFamily="34" charset="0"/>
              </a:rPr>
              <a:t>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9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988259" y="877357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1114170" y="1576965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메인</a:t>
            </a:r>
            <a:r>
              <a:rPr lang="en-US" altLang="ko-KR" b="1" dirty="0" smtClean="0"/>
              <a:t>]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12"/>
              </a:rPr>
              <a:t>http://</a:t>
            </a:r>
            <a:r>
              <a:rPr lang="en-US" altLang="ko-KR" b="1" dirty="0" smtClean="0">
                <a:hlinkClick r:id="rId1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906" y="2095498"/>
            <a:ext cx="4250006" cy="1807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3058" y="4019811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5785" y="2715031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866025" y="592630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62829" y="630032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548701" y="4006845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20021" y="4498154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792838" y="53200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915953" y="498721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1497962" y="501658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831199" y="476232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429" y="5025757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1834" y="5025143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2028337" y="496174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839992" y="5009738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508500" y="4499350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2481317" y="532120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604432" y="498840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3186441" y="501777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519678" y="476351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0908" y="5026953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0313" y="5026339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716816" y="496293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528471" y="5010934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128522" y="4487706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4101339" y="530956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4224454" y="497676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806463" y="500613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4139700" y="47518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0930" y="5015309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0335" y="5014695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5336838" y="495129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5148493" y="4999290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762829" y="4000258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4396395" y="4091577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1376362" y="2667582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230176" y="3697296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568189" y="3076213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452204" y="3416326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929211" y="3310677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595611" y="350592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407266" y="3553923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64541" y="2687685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3377411" y="2942719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4191682" y="3516828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556078" y="3488535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259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33017" y="155322"/>
            <a:ext cx="4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640356" y="578478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7160" y="615880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32634" y="402799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1399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83706" y="403891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65070" y="480095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08407" y="404701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889771" y="480905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13664" y="402799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89502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06018" y="394687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885307" y="458030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27072" y="44995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15236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81127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08406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37179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60963" y="495534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76811" y="497286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09396" y="498073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32427" y="497286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구독정보보기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74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97086" y="114217"/>
            <a:ext cx="46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err="1" smtClean="0"/>
              <a:t>찜한글보기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15799" y="4065441"/>
            <a:ext cx="896077" cy="752918"/>
          </a:xfrm>
          <a:prstGeom prst="rect">
            <a:avLst/>
          </a:prstGeom>
        </p:spPr>
      </p:pic>
      <p:sp>
        <p:nvSpPr>
          <p:cNvPr id="147" name="모서리가 둥근 직사각형 146"/>
          <p:cNvSpPr/>
          <p:nvPr/>
        </p:nvSpPr>
        <p:spPr>
          <a:xfrm>
            <a:off x="79716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66871" y="4076364"/>
            <a:ext cx="896077" cy="75291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848235" y="483839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891572" y="4084465"/>
            <a:ext cx="896077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2872936" y="484650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896829" y="4065441"/>
            <a:ext cx="896077" cy="752918"/>
          </a:xfrm>
          <a:prstGeom prst="rect">
            <a:avLst/>
          </a:prstGeom>
        </p:spPr>
      </p:pic>
      <p:sp>
        <p:nvSpPr>
          <p:cNvPr id="153" name="모서리가 둥근 직사각형 152"/>
          <p:cNvSpPr/>
          <p:nvPr/>
        </p:nvSpPr>
        <p:spPr>
          <a:xfrm>
            <a:off x="387819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54" name="직사각형 153"/>
          <p:cNvSpPr/>
          <p:nvPr/>
        </p:nvSpPr>
        <p:spPr>
          <a:xfrm>
            <a:off x="789183" y="3984323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798401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6" name="타원 155"/>
          <p:cNvSpPr/>
          <p:nvPr/>
        </p:nvSpPr>
        <p:spPr>
          <a:xfrm>
            <a:off x="1864292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7" name="타원 156"/>
          <p:cNvSpPr/>
          <p:nvPr/>
        </p:nvSpPr>
        <p:spPr>
          <a:xfrm>
            <a:off x="2891571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8" name="타원 157"/>
          <p:cNvSpPr/>
          <p:nvPr/>
        </p:nvSpPr>
        <p:spPr>
          <a:xfrm>
            <a:off x="3920344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4851111" y="456696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5008395" y="450544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661431" y="556556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58235" y="593958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421692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06" y="4815689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31729" y="646303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8533" y="683705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26949" y="480272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8269" y="529403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71086" y="611588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394201" y="578308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976210" y="581246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47" y="555819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77" y="582163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82" y="582102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1506585" y="575761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318240" y="580561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86748" y="529522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1959565" y="611708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082680" y="578428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2664689" y="581365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97926" y="555939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9156" y="582283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8561" y="582221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195064" y="575881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006719" y="580681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606770" y="528358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3579587" y="610544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3702702" y="577264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284711" y="580201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617948" y="554775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9178" y="581118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583" y="581057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815086" y="57471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4626741" y="579516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41077" y="479613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02690" y="4872409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370" y="1299184"/>
            <a:ext cx="2828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검색기능 </a:t>
            </a:r>
            <a:r>
              <a:rPr lang="ko-KR" altLang="en-US" b="1" dirty="0" err="1" smtClean="0"/>
              <a:t>구현시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Google Geocoding API</a:t>
            </a:r>
            <a:r>
              <a:rPr lang="ko-KR" altLang="en-US" b="1" dirty="0" smtClean="0"/>
              <a:t>를 이용한 지도</a:t>
            </a:r>
            <a:r>
              <a:rPr lang="en-US" altLang="ko-KR" b="1" dirty="0" smtClean="0"/>
              <a:t>-&gt;</a:t>
            </a:r>
            <a:r>
              <a:rPr lang="ko-KR" altLang="en-US" b="1" dirty="0" smtClean="0"/>
              <a:t>좌표 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검색언어적용</a:t>
            </a:r>
            <a:r>
              <a:rPr lang="en-US" altLang="ko-KR" b="1" dirty="0" smtClean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</a:t>
            </a:r>
            <a:r>
              <a:rPr lang="en-US" altLang="ko-KR" b="1" dirty="0" smtClean="0">
                <a:hlinkClick r:id="rId2"/>
              </a:rPr>
              <a:t>EB%8D%95%EC%A7%84%EA%B5%AC%20%EB%A7%A4%EB%B4%894%EA%B8%B8&amp;language=ch&amp;sensor=false</a:t>
            </a:r>
            <a:endParaRPr lang="en-US" altLang="ko-KR" b="1" dirty="0" smtClean="0"/>
          </a:p>
          <a:p>
            <a:r>
              <a:rPr lang="en-US" altLang="ko-KR" b="1" dirty="0"/>
              <a:t>https://developers.google.com/maps/documentation/geocoding/intro?hl=ko)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마커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클러스터링을</a:t>
            </a:r>
            <a:r>
              <a:rPr lang="ko-KR" altLang="en-US" b="1" dirty="0" smtClean="0"/>
              <a:t> 이용</a:t>
            </a:r>
            <a:r>
              <a:rPr lang="en-US" altLang="ko-KR" b="1" dirty="0"/>
              <a:t>(https://</a:t>
            </a:r>
            <a:r>
              <a:rPr lang="en-US" altLang="ko-KR" b="1" dirty="0" smtClean="0"/>
              <a:t>developers.google.com/maps/documentation/javascript/marker-clustering)</a:t>
            </a:r>
            <a:endParaRPr lang="en-US" altLang="ko-KR" b="1" dirty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u="sng" dirty="0" smtClean="0"/>
              <a:t>language</a:t>
            </a:r>
            <a:r>
              <a:rPr lang="ko-KR" altLang="en-US" b="1" u="sng" dirty="0" smtClean="0"/>
              <a:t>의 경우 기본적으로 </a:t>
            </a:r>
            <a:r>
              <a:rPr lang="en-US" altLang="ko-KR" b="1" u="sng" dirty="0" smtClean="0"/>
              <a:t>“</a:t>
            </a:r>
            <a:r>
              <a:rPr lang="en-US" altLang="ko-KR" b="1" u="sng" dirty="0" err="1" smtClean="0"/>
              <a:t>ko</a:t>
            </a:r>
            <a:r>
              <a:rPr lang="en-US" altLang="ko-KR" b="1" u="sng" dirty="0" smtClean="0"/>
              <a:t>”</a:t>
            </a:r>
            <a:r>
              <a:rPr lang="ko-KR" altLang="en-US" b="1" u="sng" dirty="0" smtClean="0"/>
              <a:t>를 기준으로 하고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유동적으로 다른 언어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)</a:t>
            </a:r>
            <a:r>
              <a:rPr lang="ko-KR" altLang="en-US" b="1" u="sng" dirty="0" smtClean="0"/>
              <a:t>로 변경할 수 있도록 개발 필요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자동완성 기능 구현하기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(</a:t>
            </a:r>
            <a:r>
              <a:rPr lang="en-US" altLang="ko-KR" b="1" dirty="0" smtClean="0"/>
              <a:t>canvas/component-</a:t>
            </a:r>
            <a:r>
              <a:rPr lang="en-US" altLang="ko-KR" b="1" dirty="0" err="1" smtClean="0"/>
              <a:t>typeahead.php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hlinkClick r:id="rId3"/>
              </a:rPr>
              <a:t>https://twitter.github.io/typeahead.js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err="1" smtClean="0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 smtClean="0"/>
              <a:t>필터기능 구현하기</a:t>
            </a:r>
            <a:endParaRPr lang="en-US" altLang="ko-KR" b="1" u="sng" dirty="0" smtClean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</a:t>
            </a:r>
            <a:r>
              <a:rPr lang="en-US" altLang="ko-KR" b="1" u="sng" dirty="0" smtClean="0">
                <a:hlinkClick r:id="rId4"/>
              </a:rPr>
              <a:t>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직방의 경우 모든 축척범위</a:t>
            </a:r>
            <a:r>
              <a:rPr lang="en-US" altLang="ko-KR" b="1" u="sng" dirty="0" smtClean="0"/>
              <a:t>(128km)</a:t>
            </a:r>
            <a:r>
              <a:rPr lang="ko-KR" altLang="en-US" b="1" u="sng" dirty="0" smtClean="0"/>
              <a:t>를 허용하기 때문에 </a:t>
            </a:r>
            <a:r>
              <a:rPr lang="ko-KR" altLang="en-US" b="1" u="sng" dirty="0" err="1" smtClean="0"/>
              <a:t>검색시</a:t>
            </a:r>
            <a:r>
              <a:rPr lang="ko-KR" altLang="en-US" b="1" u="sng" dirty="0" smtClean="0"/>
              <a:t> 부하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로딩지연이 발생하지만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다방의 경우 축척범위 </a:t>
            </a:r>
            <a:r>
              <a:rPr lang="en-US" altLang="ko-KR" b="1" u="sng" dirty="0" smtClean="0"/>
              <a:t>10km</a:t>
            </a:r>
            <a:r>
              <a:rPr lang="ko-KR" altLang="en-US" b="1" u="sng" dirty="0" smtClean="0"/>
              <a:t>까지만 허용하고</a:t>
            </a:r>
            <a:r>
              <a:rPr lang="en-US" altLang="ko-KR" b="1" u="sng" dirty="0" smtClean="0"/>
              <a:t>, map</a:t>
            </a:r>
            <a:r>
              <a:rPr lang="ko-KR" altLang="en-US" b="1" u="sng" dirty="0" smtClean="0"/>
              <a:t>상 검색은 </a:t>
            </a:r>
            <a:r>
              <a:rPr lang="en-US" altLang="ko-KR" b="1" u="sng" dirty="0" smtClean="0"/>
              <a:t>2km</a:t>
            </a:r>
            <a:r>
              <a:rPr lang="ko-KR" altLang="en-US" b="1" u="sng" dirty="0" smtClean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지도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map viewport</a:t>
            </a:r>
            <a:r>
              <a:rPr lang="ko-KR" altLang="en-US" b="1" dirty="0" smtClean="0"/>
              <a:t>에 대한 </a:t>
            </a:r>
            <a:r>
              <a:rPr lang="en-US" altLang="ko-KR" dirty="0" err="1" smtClean="0">
                <a:hlinkClick r:id="rId2"/>
              </a:rPr>
              <a:t>LatLngBounds</a:t>
            </a:r>
            <a:r>
              <a:rPr lang="ko-KR" altLang="en-US" dirty="0" smtClean="0"/>
              <a:t>를 계산하여 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범위로 하는 검색질의를 생성하는 것이 좋을 것 같음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조건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Best Solution : </a:t>
            </a:r>
            <a:r>
              <a:rPr lang="en-US" altLang="ko-KR" b="1" dirty="0" err="1" smtClean="0"/>
              <a:t>LatLagBounds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 smtClean="0"/>
              <a:t>Easy Solution : Request Query </a:t>
            </a:r>
            <a:r>
              <a:rPr lang="ko-KR" altLang="en-US" b="1" strike="sngStrike" dirty="0" err="1" smtClean="0"/>
              <a:t>셋팅을</a:t>
            </a:r>
            <a:r>
              <a:rPr lang="ko-KR" altLang="en-US" b="1" strike="sngStrike" dirty="0" smtClean="0"/>
              <a:t> 통한 범위</a:t>
            </a:r>
            <a:r>
              <a:rPr lang="en-US" altLang="ko-KR" b="1" strike="sngStrike" dirty="0" smtClean="0"/>
              <a:t>&amp;</a:t>
            </a:r>
            <a:r>
              <a:rPr lang="ko-KR" altLang="en-US" b="1" strike="sngStrike" dirty="0" smtClean="0"/>
              <a:t>필터 검색 실시</a:t>
            </a:r>
            <a:endParaRPr lang="en-US" altLang="ko-KR" b="1" strike="sngStrike" dirty="0" smtClean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err="1" smtClean="0"/>
              <a:t>검색창</a:t>
            </a:r>
            <a:r>
              <a:rPr lang="en-US" altLang="ko-KR" b="1" dirty="0" smtClean="0"/>
              <a:t>”</a:t>
            </a:r>
            <a:r>
              <a:rPr lang="ko-KR" altLang="en-US" b="1" dirty="0"/>
              <a:t>기준 검색의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(2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 smtClean="0"/>
              <a:t>Google geocoding, typeahead.js</a:t>
            </a:r>
            <a:r>
              <a:rPr lang="ko-KR" altLang="en-US" b="1" dirty="0" smtClean="0"/>
              <a:t>을 이용함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서버부하방지를 위해서 단어단위로 검색하되 </a:t>
            </a:r>
            <a:r>
              <a:rPr lang="en-US" altLang="ko-KR" b="1" dirty="0" err="1" smtClean="0"/>
              <a:t>keyup</a:t>
            </a:r>
            <a:r>
              <a:rPr lang="ko-KR" altLang="en-US" b="1" dirty="0" err="1" smtClean="0"/>
              <a:t>입력후</a:t>
            </a:r>
            <a:r>
              <a:rPr lang="ko-KR" altLang="en-US" b="1" dirty="0" smtClean="0"/>
              <a:t> 약 </a:t>
            </a:r>
            <a:r>
              <a:rPr lang="en-US" altLang="ko-KR" b="1" dirty="0" smtClean="0"/>
              <a:t>1.5~2</a:t>
            </a:r>
            <a:r>
              <a:rPr lang="ko-KR" altLang="en-US" b="1" dirty="0" smtClean="0"/>
              <a:t>초 이후에 검색이 되게 하기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추천 해결 방법</a:t>
            </a:r>
            <a:endParaRPr lang="en-US" altLang="ko-KR" b="1" dirty="0"/>
          </a:p>
          <a:p>
            <a:r>
              <a:rPr lang="en-US" altLang="ko-KR" b="1" u="sng" dirty="0" smtClean="0"/>
              <a:t>1. </a:t>
            </a:r>
            <a:r>
              <a:rPr lang="ko-KR" altLang="en-US" b="1" u="sng" dirty="0" smtClean="0"/>
              <a:t>초기에는 </a:t>
            </a:r>
            <a:r>
              <a:rPr lang="ko-KR" altLang="en-US" b="1" u="sng" dirty="0"/>
              <a:t>데이터가 별로 안되니까 일단 </a:t>
            </a:r>
            <a:r>
              <a:rPr lang="ko-KR" altLang="en-US" b="1" u="sng" dirty="0" smtClean="0"/>
              <a:t>모든 범위에 대해서 로딩 </a:t>
            </a:r>
            <a:r>
              <a:rPr lang="en-US" altLang="ko-KR" b="1" u="sng" dirty="0" smtClean="0"/>
              <a:t>-&gt;</a:t>
            </a:r>
            <a:r>
              <a:rPr lang="ko-KR" altLang="en-US" b="1" u="sng" dirty="0" smtClean="0"/>
              <a:t> 필터 적용</a:t>
            </a:r>
            <a:endParaRPr lang="en-US" altLang="ko-KR" b="1" u="sng" dirty="0" smtClean="0"/>
          </a:p>
          <a:p>
            <a:r>
              <a:rPr lang="en-US" altLang="ko-KR" b="1" u="sng" dirty="0" smtClean="0"/>
              <a:t>2. </a:t>
            </a:r>
            <a:r>
              <a:rPr lang="ko-KR" altLang="en-US" b="1" u="sng" dirty="0" smtClean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</a:t>
            </a:r>
            <a:r>
              <a:rPr lang="ko-KR" altLang="en-US" b="1" u="sng" dirty="0" smtClean="0"/>
              <a:t>검색 </a:t>
            </a:r>
            <a:r>
              <a:rPr lang="en-US" altLang="ko-KR" b="1" u="sng" dirty="0" smtClean="0"/>
              <a:t>-&gt; “</a:t>
            </a:r>
            <a:r>
              <a:rPr lang="ko-KR" altLang="en-US" b="1" u="sng" dirty="0" smtClean="0"/>
              <a:t>조건</a:t>
            </a:r>
            <a:r>
              <a:rPr lang="en-US" altLang="ko-KR" b="1" u="sng" dirty="0" smtClean="0"/>
              <a:t>＂</a:t>
            </a:r>
            <a:r>
              <a:rPr lang="ko-KR" altLang="en-US" b="1" u="sng" dirty="0" smtClean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공통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82898" y="2607308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위치정보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6" name="직사각형 45"/>
          <p:cNvSpPr/>
          <p:nvPr/>
        </p:nvSpPr>
        <p:spPr>
          <a:xfrm>
            <a:off x="5683049" y="3569444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/>
              <a:t>방정보</a:t>
            </a:r>
            <a:endParaRPr lang="en-US" altLang="ko-KR" sz="1050" dirty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10845" y="4777009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업체정보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 smtClean="0"/>
              <a:t>, iframe)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/>
              <a:t>, iframe)</a:t>
            </a:r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30721" y="2869685"/>
            <a:ext cx="2605365" cy="366697"/>
            <a:chOff x="1830372" y="2810144"/>
            <a:chExt cx="2660127" cy="3744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62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  <p:grpSp>
        <p:nvGrpSpPr>
          <p:cNvPr id="78" name="그룹 77"/>
          <p:cNvGrpSpPr/>
          <p:nvPr/>
        </p:nvGrpSpPr>
        <p:grpSpPr>
          <a:xfrm>
            <a:off x="7499198" y="3102859"/>
            <a:ext cx="2605365" cy="366697"/>
            <a:chOff x="1830372" y="2810144"/>
            <a:chExt cx="2660127" cy="374405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80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(2)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22362</TotalTime>
  <Words>3591</Words>
  <Application>Microsoft Office PowerPoint</Application>
  <PresentationFormat>와이드스크린</PresentationFormat>
  <Paragraphs>898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237</cp:revision>
  <cp:lastPrinted>2016-12-30T17:01:41Z</cp:lastPrinted>
  <dcterms:created xsi:type="dcterms:W3CDTF">2016-12-20T07:51:24Z</dcterms:created>
  <dcterms:modified xsi:type="dcterms:W3CDTF">2017-05-16T12:59:02Z</dcterms:modified>
</cp:coreProperties>
</file>